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6B6B6B"/>
    <a:srgbClr val="737373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250" y="2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EFDA6-C500-4449-96E8-9D713F36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636022" y="990149"/>
            <a:ext cx="2259009" cy="148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997B9-261D-45AE-BE5A-36B555989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6876256" y="836712"/>
            <a:ext cx="1340363" cy="1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4EA9CF-24E4-42C4-84F1-88A53719A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999389" y="867133"/>
            <a:ext cx="2259009" cy="1484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BD075-63B4-4965-AFD2-576F379F4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6804248" y="713696"/>
            <a:ext cx="1340363" cy="1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555776" y="3429000"/>
            <a:ext cx="2597250" cy="3240360"/>
            <a:chOff x="2555776" y="3429000"/>
            <a:chExt cx="2597250" cy="3240360"/>
          </a:xfrm>
        </p:grpSpPr>
        <p:sp>
          <p:nvSpPr>
            <p:cNvPr id="21" name="矩形 20"/>
            <p:cNvSpPr/>
            <p:nvPr/>
          </p:nvSpPr>
          <p:spPr>
            <a:xfrm>
              <a:off x="2555776" y="3429000"/>
              <a:ext cx="2597250" cy="3240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12761" y="3480085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315949" y="3486435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635895" y="4824153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627163" y="4360938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338948" y="4835119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30216" y="4359594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33216" y="3920289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328648" y="3941503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642211" y="5701552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628911" y="5282832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332099" y="5289182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355268" y="5713039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58965" y="6136646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62153" y="6142996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8542</TotalTime>
  <Words>78</Words>
  <Application>Microsoft Office PowerPoint</Application>
  <PresentationFormat>On-screen Show (4:3)</PresentationFormat>
  <Paragraphs>41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66</cp:revision>
  <dcterms:created xsi:type="dcterms:W3CDTF">2017-06-25T09:33:36Z</dcterms:created>
  <dcterms:modified xsi:type="dcterms:W3CDTF">2018-12-16T03:00:44Z</dcterms:modified>
</cp:coreProperties>
</file>